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DM Serif Display" panose="020B0604020202020204" charset="0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old" panose="00000800000000000000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82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206581" y="6071427"/>
            <a:ext cx="10821542" cy="8814638"/>
          </a:xfrm>
          <a:custGeom>
            <a:avLst/>
            <a:gdLst/>
            <a:ahLst/>
            <a:cxnLst/>
            <a:rect l="l" t="t" r="r" b="b"/>
            <a:pathLst>
              <a:path w="10821542" h="8814638">
                <a:moveTo>
                  <a:pt x="10821542" y="0"/>
                </a:moveTo>
                <a:lnTo>
                  <a:pt x="0" y="0"/>
                </a:lnTo>
                <a:lnTo>
                  <a:pt x="0" y="8814638"/>
                </a:lnTo>
                <a:lnTo>
                  <a:pt x="10821542" y="8814638"/>
                </a:lnTo>
                <a:lnTo>
                  <a:pt x="108215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73039" y="6071427"/>
            <a:ext cx="10821542" cy="8814638"/>
          </a:xfrm>
          <a:custGeom>
            <a:avLst/>
            <a:gdLst/>
            <a:ahLst/>
            <a:cxnLst/>
            <a:rect l="l" t="t" r="r" b="b"/>
            <a:pathLst>
              <a:path w="10821542" h="8814638">
                <a:moveTo>
                  <a:pt x="0" y="0"/>
                </a:moveTo>
                <a:lnTo>
                  <a:pt x="10821542" y="0"/>
                </a:lnTo>
                <a:lnTo>
                  <a:pt x="10821542" y="8814638"/>
                </a:lnTo>
                <a:lnTo>
                  <a:pt x="0" y="8814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248380" y="5143500"/>
            <a:ext cx="8791635" cy="5335246"/>
          </a:xfrm>
          <a:custGeom>
            <a:avLst/>
            <a:gdLst/>
            <a:ahLst/>
            <a:cxnLst/>
            <a:rect l="l" t="t" r="r" b="b"/>
            <a:pathLst>
              <a:path w="8791635" h="5335246">
                <a:moveTo>
                  <a:pt x="0" y="0"/>
                </a:moveTo>
                <a:lnTo>
                  <a:pt x="8791634" y="0"/>
                </a:lnTo>
                <a:lnTo>
                  <a:pt x="8791634" y="5335246"/>
                </a:lnTo>
                <a:lnTo>
                  <a:pt x="0" y="53352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402361" flipH="1">
            <a:off x="-1707719" y="4930339"/>
            <a:ext cx="3882141" cy="3910581"/>
          </a:xfrm>
          <a:custGeom>
            <a:avLst/>
            <a:gdLst/>
            <a:ahLst/>
            <a:cxnLst/>
            <a:rect l="l" t="t" r="r" b="b"/>
            <a:pathLst>
              <a:path w="3882141" h="3910581">
                <a:moveTo>
                  <a:pt x="3882141" y="0"/>
                </a:moveTo>
                <a:lnTo>
                  <a:pt x="0" y="0"/>
                </a:lnTo>
                <a:lnTo>
                  <a:pt x="0" y="3910582"/>
                </a:lnTo>
                <a:lnTo>
                  <a:pt x="3882141" y="3910582"/>
                </a:lnTo>
                <a:lnTo>
                  <a:pt x="38821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409860">
            <a:off x="16114135" y="4930339"/>
            <a:ext cx="3882141" cy="3910581"/>
          </a:xfrm>
          <a:custGeom>
            <a:avLst/>
            <a:gdLst/>
            <a:ahLst/>
            <a:cxnLst/>
            <a:rect l="l" t="t" r="r" b="b"/>
            <a:pathLst>
              <a:path w="3882141" h="3910581">
                <a:moveTo>
                  <a:pt x="0" y="0"/>
                </a:moveTo>
                <a:lnTo>
                  <a:pt x="3882140" y="0"/>
                </a:lnTo>
                <a:lnTo>
                  <a:pt x="3882140" y="3910582"/>
                </a:lnTo>
                <a:lnTo>
                  <a:pt x="0" y="39105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140947" y="3040188"/>
            <a:ext cx="3252581" cy="567474"/>
          </a:xfrm>
          <a:custGeom>
            <a:avLst/>
            <a:gdLst/>
            <a:ahLst/>
            <a:cxnLst/>
            <a:rect l="l" t="t" r="r" b="b"/>
            <a:pathLst>
              <a:path w="3252581" h="567474">
                <a:moveTo>
                  <a:pt x="0" y="0"/>
                </a:moveTo>
                <a:lnTo>
                  <a:pt x="3252580" y="0"/>
                </a:lnTo>
                <a:lnTo>
                  <a:pt x="3252580" y="567474"/>
                </a:lnTo>
                <a:lnTo>
                  <a:pt x="0" y="5674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4640" b="-464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906150" y="1104409"/>
            <a:ext cx="19845233" cy="74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9"/>
              </a:lnSpc>
            </a:pPr>
            <a:r>
              <a:rPr lang="en-US" sz="5306" b="1" spc="10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WORKEASE EMPLOYEE SERVICE HUB</a:t>
            </a: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2323591" y="8134365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5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5" y="6583128"/>
                </a:lnTo>
                <a:lnTo>
                  <a:pt x="80819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159849" y="5660343"/>
            <a:ext cx="4714129" cy="4252719"/>
          </a:xfrm>
          <a:custGeom>
            <a:avLst/>
            <a:gdLst/>
            <a:ahLst/>
            <a:cxnLst/>
            <a:rect l="l" t="t" r="r" b="b"/>
            <a:pathLst>
              <a:path w="4714129" h="4252719">
                <a:moveTo>
                  <a:pt x="0" y="0"/>
                </a:moveTo>
                <a:lnTo>
                  <a:pt x="4714130" y="0"/>
                </a:lnTo>
                <a:lnTo>
                  <a:pt x="4714130" y="4252719"/>
                </a:lnTo>
                <a:lnTo>
                  <a:pt x="0" y="4252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579080" y="3624776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579080" y="4365140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579080" y="5105505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579080" y="5845870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1579080" y="6586235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1467466" y="8074992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579080" y="7321088"/>
            <a:ext cx="6131396" cy="0"/>
          </a:xfrm>
          <a:prstGeom prst="line">
            <a:avLst/>
          </a:prstGeom>
          <a:ln w="38100" cap="rnd">
            <a:solidFill>
              <a:srgbClr val="6399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475701" y="1266420"/>
            <a:ext cx="11244088" cy="7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77"/>
              </a:lnSpc>
            </a:pPr>
            <a:r>
              <a:rPr lang="en-US" sz="5024" b="1" spc="1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 WE WILL TALK 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080" y="3057400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9080" y="3798085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Team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79080" y="4538129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9080" y="5276955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 &amp; Workflow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79080" y="7507937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Discussion Board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79080" y="5937287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79080" y="6681485"/>
            <a:ext cx="61313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 b="1" spc="33">
                <a:solidFill>
                  <a:srgbClr val="45272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Scope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43306" y="811690"/>
            <a:ext cx="12596493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4800" b="1" spc="100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WORKEASE EMPLOYEE SERVICE HUB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8200" y="2697349"/>
            <a:ext cx="15456036" cy="5723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674" lvl="1" indent="-350837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latin typeface="Montserrat" panose="00000500000000000000" pitchFamily="2" charset="0"/>
              </a:rPr>
              <a:t> Self-service platform built using ServiceNow that enables employees to easily access workplace services such as creche booking, parking, leave planning, and cabin booking.</a:t>
            </a:r>
          </a:p>
          <a:p>
            <a:pPr marL="350837" lvl="1">
              <a:lnSpc>
                <a:spcPct val="150000"/>
              </a:lnSpc>
            </a:pPr>
            <a:endParaRPr lang="en-US" sz="3600" dirty="0">
              <a:latin typeface="Montserrat" panose="00000500000000000000" pitchFamily="2" charset="0"/>
            </a:endParaRPr>
          </a:p>
          <a:p>
            <a:pPr marL="701674" lvl="1" indent="-350837">
              <a:lnSpc>
                <a:spcPct val="150000"/>
              </a:lnSpc>
              <a:buFont typeface="Arial"/>
              <a:buChar char="•"/>
            </a:pPr>
            <a:r>
              <a:rPr lang="en-US" sz="3600" dirty="0">
                <a:latin typeface="Montserrat" panose="00000500000000000000" pitchFamily="2" charset="0"/>
              </a:rPr>
              <a:t> The portal streamlines requests, automates approvals, and enhances employee experience through a centralized and user-friendly system.</a:t>
            </a:r>
            <a:endParaRPr lang="en-US" sz="3249" spc="32" dirty="0">
              <a:solidFill>
                <a:srgbClr val="000000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Freeform 4"/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C50436-F76D-1C6B-79ED-F13C4136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5855672-23C4-2645-730A-7EC8CEC15972}"/>
              </a:ext>
            </a:extLst>
          </p:cNvPr>
          <p:cNvSpPr txBox="1"/>
          <p:nvPr/>
        </p:nvSpPr>
        <p:spPr>
          <a:xfrm>
            <a:off x="1043307" y="811690"/>
            <a:ext cx="8286208" cy="714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51"/>
              </a:lnSpc>
            </a:pPr>
            <a:r>
              <a:rPr lang="en-US" sz="4800" b="1" spc="100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CF3C8FD-0AC1-B4F8-6792-0ABBB73EFD98}"/>
              </a:ext>
            </a:extLst>
          </p:cNvPr>
          <p:cNvSpPr txBox="1"/>
          <p:nvPr/>
        </p:nvSpPr>
        <p:spPr>
          <a:xfrm>
            <a:off x="1043307" y="2145365"/>
            <a:ext cx="15456036" cy="6154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1674" lvl="1" indent="-350837" algn="l">
              <a:lnSpc>
                <a:spcPts val="4939"/>
              </a:lnSpc>
              <a:buFont typeface="Arial"/>
              <a:buChar char="•"/>
            </a:pPr>
            <a:r>
              <a:rPr lang="en-US" sz="3249" spc="3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eliminate manual processes and reduce dependency on emails, calls, and offline coordination.</a:t>
            </a:r>
          </a:p>
          <a:p>
            <a:pPr algn="l">
              <a:lnSpc>
                <a:spcPts val="4939"/>
              </a:lnSpc>
            </a:pPr>
            <a:endParaRPr lang="en-US" sz="3249" spc="3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1674" lvl="1" indent="-350837" algn="l">
              <a:lnSpc>
                <a:spcPts val="4939"/>
              </a:lnSpc>
              <a:buFont typeface="Arial"/>
              <a:buChar char="•"/>
            </a:pPr>
            <a:r>
              <a:rPr lang="en-US" sz="3249" spc="3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Lack of visibility into availability</a:t>
            </a:r>
          </a:p>
          <a:p>
            <a:pPr algn="l">
              <a:lnSpc>
                <a:spcPts val="4939"/>
              </a:lnSpc>
            </a:pPr>
            <a:endParaRPr lang="en-US" sz="3249" spc="3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1674" lvl="1" indent="-350837" algn="l">
              <a:lnSpc>
                <a:spcPts val="4939"/>
              </a:lnSpc>
              <a:buFont typeface="Arial"/>
              <a:buChar char="•"/>
            </a:pPr>
            <a:r>
              <a:rPr lang="en-US" sz="3249" spc="3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Time-consuming manual follow-ups</a:t>
            </a:r>
          </a:p>
          <a:p>
            <a:pPr algn="l">
              <a:lnSpc>
                <a:spcPts val="4939"/>
              </a:lnSpc>
            </a:pPr>
            <a:endParaRPr lang="en-US" sz="3249" spc="3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1674" lvl="1" indent="-350837" algn="l">
              <a:lnSpc>
                <a:spcPts val="4939"/>
              </a:lnSpc>
              <a:buFont typeface="Arial"/>
              <a:buChar char="•"/>
            </a:pPr>
            <a:r>
              <a:rPr lang="en-US" sz="3249" spc="3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Errors in booking or scheduling</a:t>
            </a:r>
          </a:p>
          <a:p>
            <a:pPr algn="l">
              <a:lnSpc>
                <a:spcPts val="4939"/>
              </a:lnSpc>
            </a:pPr>
            <a:endParaRPr lang="en-US" sz="3249" spc="32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1674" lvl="1" indent="-350837" algn="l">
              <a:lnSpc>
                <a:spcPts val="4939"/>
              </a:lnSpc>
              <a:buFont typeface="Arial"/>
              <a:buChar char="•"/>
            </a:pPr>
            <a:r>
              <a:rPr lang="en-US" sz="3249" spc="32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Inefficient utilization of company resources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CEBB13B-2357-858E-ACC2-0238A98E1085}"/>
              </a:ext>
            </a:extLst>
          </p:cNvPr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B10C0C4-27B5-04F1-0AA2-DB2F99805161}"/>
              </a:ext>
            </a:extLst>
          </p:cNvPr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8516947-1D64-E1DF-B0AA-FD0A90F0B909}"/>
              </a:ext>
            </a:extLst>
          </p:cNvPr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602A209-2560-813D-FCDE-1A41EDD7E271}"/>
              </a:ext>
            </a:extLst>
          </p:cNvPr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79595CA-FAC0-CEE3-BE0C-653ACD14DA1A}"/>
              </a:ext>
            </a:extLst>
          </p:cNvPr>
          <p:cNvSpPr/>
          <p:nvPr/>
        </p:nvSpPr>
        <p:spPr>
          <a:xfrm>
            <a:off x="13549225" y="5642472"/>
            <a:ext cx="4543628" cy="4644528"/>
          </a:xfrm>
          <a:custGeom>
            <a:avLst/>
            <a:gdLst/>
            <a:ahLst/>
            <a:cxnLst/>
            <a:rect l="l" t="t" r="r" b="b"/>
            <a:pathLst>
              <a:path w="4543628" h="4644528">
                <a:moveTo>
                  <a:pt x="0" y="0"/>
                </a:moveTo>
                <a:lnTo>
                  <a:pt x="4543629" y="0"/>
                </a:lnTo>
                <a:lnTo>
                  <a:pt x="4543629" y="4644528"/>
                </a:lnTo>
                <a:lnTo>
                  <a:pt x="0" y="46445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78541988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5002" y="700104"/>
            <a:ext cx="8088998" cy="704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6"/>
              </a:lnSpc>
            </a:pPr>
            <a:r>
              <a:rPr lang="en-US" sz="4997" b="1" spc="99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PROPOSED SOLUTION</a:t>
            </a:r>
            <a:r>
              <a:rPr lang="en-US" sz="4997" b="1" spc="99" dirty="0">
                <a:solidFill>
                  <a:srgbClr val="63998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1498" y="2704846"/>
            <a:ext cx="13497325" cy="491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724" lvl="1" indent="-350362" algn="l">
              <a:lnSpc>
                <a:spcPts val="4933"/>
              </a:lnSpc>
              <a:buFont typeface="Arial"/>
              <a:buChar char="•"/>
            </a:pPr>
            <a:r>
              <a:rPr lang="en-US" sz="3245" spc="32">
                <a:solidFill>
                  <a:srgbClr val="452721"/>
                </a:solidFill>
                <a:latin typeface="Montserrat"/>
                <a:ea typeface="Montserrat"/>
                <a:cs typeface="Montserrat"/>
                <a:sym typeface="Montserrat"/>
              </a:rPr>
              <a:t>Centralizes multiple workplace services into a single, user-friendly ServiceNow portal.</a:t>
            </a:r>
          </a:p>
          <a:p>
            <a:pPr algn="l">
              <a:lnSpc>
                <a:spcPts val="4933"/>
              </a:lnSpc>
            </a:pPr>
            <a:endParaRPr lang="en-US" sz="3245" spc="32">
              <a:solidFill>
                <a:srgbClr val="4527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0724" lvl="1" indent="-350362" algn="l">
              <a:lnSpc>
                <a:spcPts val="4933"/>
              </a:lnSpc>
              <a:buFont typeface="Arial"/>
              <a:buChar char="•"/>
            </a:pPr>
            <a:r>
              <a:rPr lang="en-US" sz="3245" spc="32">
                <a:solidFill>
                  <a:srgbClr val="452721"/>
                </a:solidFill>
                <a:latin typeface="Montserrat"/>
                <a:ea typeface="Montserrat"/>
                <a:cs typeface="Montserrat"/>
                <a:sym typeface="Montserrat"/>
              </a:rPr>
              <a:t> Automating workflows, improving booking accuracy, and providing real-time availability.</a:t>
            </a:r>
          </a:p>
          <a:p>
            <a:pPr algn="l">
              <a:lnSpc>
                <a:spcPts val="4933"/>
              </a:lnSpc>
            </a:pPr>
            <a:endParaRPr lang="en-US" sz="3245" spc="32">
              <a:solidFill>
                <a:srgbClr val="45272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700724" lvl="1" indent="-350362" algn="l">
              <a:lnSpc>
                <a:spcPts val="4933"/>
              </a:lnSpc>
              <a:buFont typeface="Arial"/>
              <a:buChar char="•"/>
            </a:pPr>
            <a:r>
              <a:rPr lang="en-US" sz="3245" spc="32">
                <a:solidFill>
                  <a:srgbClr val="452721"/>
                </a:solidFill>
                <a:latin typeface="Montserrat"/>
                <a:ea typeface="Montserrat"/>
                <a:cs typeface="Montserrat"/>
                <a:sym typeface="Montserrat"/>
              </a:rPr>
              <a:t>The system significantly enhances employee productivity and satisfaction. </a:t>
            </a:r>
          </a:p>
        </p:txBody>
      </p:sp>
      <p:sp>
        <p:nvSpPr>
          <p:cNvPr id="4" name="Freeform 4"/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84854" y="5932414"/>
            <a:ext cx="4885690" cy="3861430"/>
          </a:xfrm>
          <a:custGeom>
            <a:avLst/>
            <a:gdLst/>
            <a:ahLst/>
            <a:cxnLst/>
            <a:rect l="l" t="t" r="r" b="b"/>
            <a:pathLst>
              <a:path w="4885690" h="3861430">
                <a:moveTo>
                  <a:pt x="0" y="0"/>
                </a:moveTo>
                <a:lnTo>
                  <a:pt x="4885690" y="0"/>
                </a:lnTo>
                <a:lnTo>
                  <a:pt x="4885690" y="3861430"/>
                </a:lnTo>
                <a:lnTo>
                  <a:pt x="0" y="3861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81619" y="849557"/>
            <a:ext cx="10382823" cy="660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 spc="50">
                <a:solidFill>
                  <a:srgbClr val="213A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872934" flipH="1">
            <a:off x="1688543" y="8271798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3476090" y="-3473529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8"/>
                </a:moveTo>
                <a:lnTo>
                  <a:pt x="8198901" y="6678378"/>
                </a:lnTo>
                <a:lnTo>
                  <a:pt x="8198901" y="0"/>
                </a:lnTo>
                <a:lnTo>
                  <a:pt x="0" y="0"/>
                </a:lnTo>
                <a:lnTo>
                  <a:pt x="0" y="667837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323457" y="6477300"/>
            <a:ext cx="4756208" cy="1698816"/>
            <a:chOff x="0" y="0"/>
            <a:chExt cx="1252664" cy="4474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2664" cy="447425"/>
            </a:xfrm>
            <a:custGeom>
              <a:avLst/>
              <a:gdLst/>
              <a:ahLst/>
              <a:cxnLst/>
              <a:rect l="l" t="t" r="r" b="b"/>
              <a:pathLst>
                <a:path w="1252664" h="447425">
                  <a:moveTo>
                    <a:pt x="16278" y="0"/>
                  </a:moveTo>
                  <a:lnTo>
                    <a:pt x="1236386" y="0"/>
                  </a:lnTo>
                  <a:cubicBezTo>
                    <a:pt x="1240703" y="0"/>
                    <a:pt x="1244844" y="1715"/>
                    <a:pt x="1247896" y="4768"/>
                  </a:cubicBezTo>
                  <a:cubicBezTo>
                    <a:pt x="1250949" y="7820"/>
                    <a:pt x="1252664" y="11960"/>
                    <a:pt x="1252664" y="16278"/>
                  </a:cubicBezTo>
                  <a:lnTo>
                    <a:pt x="1252664" y="431147"/>
                  </a:lnTo>
                  <a:cubicBezTo>
                    <a:pt x="1252664" y="435464"/>
                    <a:pt x="1250949" y="439604"/>
                    <a:pt x="1247896" y="442657"/>
                  </a:cubicBezTo>
                  <a:cubicBezTo>
                    <a:pt x="1244844" y="445710"/>
                    <a:pt x="1240703" y="447425"/>
                    <a:pt x="1236386" y="447425"/>
                  </a:cubicBezTo>
                  <a:lnTo>
                    <a:pt x="16278" y="447425"/>
                  </a:lnTo>
                  <a:cubicBezTo>
                    <a:pt x="11960" y="447425"/>
                    <a:pt x="7820" y="445710"/>
                    <a:pt x="4768" y="442657"/>
                  </a:cubicBezTo>
                  <a:cubicBezTo>
                    <a:pt x="1715" y="439604"/>
                    <a:pt x="0" y="435464"/>
                    <a:pt x="0" y="431147"/>
                  </a:cubicBezTo>
                  <a:lnTo>
                    <a:pt x="0" y="16278"/>
                  </a:lnTo>
                  <a:cubicBezTo>
                    <a:pt x="0" y="11960"/>
                    <a:pt x="1715" y="7820"/>
                    <a:pt x="4768" y="4768"/>
                  </a:cubicBezTo>
                  <a:cubicBezTo>
                    <a:pt x="7820" y="1715"/>
                    <a:pt x="11960" y="0"/>
                    <a:pt x="16278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252664" cy="5141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b="1" spc="34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Leave Management</a:t>
              </a:r>
              <a:r>
                <a:rPr lang="en-US" sz="3499" spc="34">
                  <a:solidFill>
                    <a:srgbClr val="45272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81619" y="2500848"/>
            <a:ext cx="4753125" cy="1698816"/>
            <a:chOff x="0" y="0"/>
            <a:chExt cx="1251852" cy="4474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1852" cy="447425"/>
            </a:xfrm>
            <a:custGeom>
              <a:avLst/>
              <a:gdLst/>
              <a:ahLst/>
              <a:cxnLst/>
              <a:rect l="l" t="t" r="r" b="b"/>
              <a:pathLst>
                <a:path w="1251852" h="447425">
                  <a:moveTo>
                    <a:pt x="16288" y="0"/>
                  </a:moveTo>
                  <a:lnTo>
                    <a:pt x="1235564" y="0"/>
                  </a:lnTo>
                  <a:cubicBezTo>
                    <a:pt x="1244559" y="0"/>
                    <a:pt x="1251852" y="7292"/>
                    <a:pt x="1251852" y="16288"/>
                  </a:cubicBezTo>
                  <a:lnTo>
                    <a:pt x="1251852" y="431137"/>
                  </a:lnTo>
                  <a:cubicBezTo>
                    <a:pt x="1251852" y="435456"/>
                    <a:pt x="1250136" y="439599"/>
                    <a:pt x="1247081" y="442654"/>
                  </a:cubicBezTo>
                  <a:cubicBezTo>
                    <a:pt x="1244026" y="445709"/>
                    <a:pt x="1239884" y="447425"/>
                    <a:pt x="1235564" y="447425"/>
                  </a:cubicBezTo>
                  <a:lnTo>
                    <a:pt x="16288" y="447425"/>
                  </a:lnTo>
                  <a:cubicBezTo>
                    <a:pt x="11968" y="447425"/>
                    <a:pt x="7825" y="445709"/>
                    <a:pt x="4771" y="442654"/>
                  </a:cubicBezTo>
                  <a:cubicBezTo>
                    <a:pt x="1716" y="439599"/>
                    <a:pt x="0" y="435456"/>
                    <a:pt x="0" y="431137"/>
                  </a:cubicBezTo>
                  <a:lnTo>
                    <a:pt x="0" y="16288"/>
                  </a:lnTo>
                  <a:cubicBezTo>
                    <a:pt x="0" y="11968"/>
                    <a:pt x="1716" y="7825"/>
                    <a:pt x="4771" y="4771"/>
                  </a:cubicBezTo>
                  <a:cubicBezTo>
                    <a:pt x="7825" y="1716"/>
                    <a:pt x="11968" y="0"/>
                    <a:pt x="16288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251852" cy="523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spc="35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Parking Management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771769" y="2500848"/>
            <a:ext cx="4704321" cy="1698816"/>
            <a:chOff x="0" y="0"/>
            <a:chExt cx="1238998" cy="4474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38998" cy="447425"/>
            </a:xfrm>
            <a:custGeom>
              <a:avLst/>
              <a:gdLst/>
              <a:ahLst/>
              <a:cxnLst/>
              <a:rect l="l" t="t" r="r" b="b"/>
              <a:pathLst>
                <a:path w="1238998" h="447425">
                  <a:moveTo>
                    <a:pt x="16457" y="0"/>
                  </a:moveTo>
                  <a:lnTo>
                    <a:pt x="1222541" y="0"/>
                  </a:lnTo>
                  <a:cubicBezTo>
                    <a:pt x="1226906" y="0"/>
                    <a:pt x="1231092" y="1734"/>
                    <a:pt x="1234178" y="4820"/>
                  </a:cubicBezTo>
                  <a:cubicBezTo>
                    <a:pt x="1237264" y="7906"/>
                    <a:pt x="1238998" y="12092"/>
                    <a:pt x="1238998" y="16457"/>
                  </a:cubicBezTo>
                  <a:lnTo>
                    <a:pt x="1238998" y="430968"/>
                  </a:lnTo>
                  <a:cubicBezTo>
                    <a:pt x="1238998" y="440057"/>
                    <a:pt x="1231630" y="447425"/>
                    <a:pt x="1222541" y="447425"/>
                  </a:cubicBezTo>
                  <a:lnTo>
                    <a:pt x="16457" y="447425"/>
                  </a:lnTo>
                  <a:cubicBezTo>
                    <a:pt x="7368" y="447425"/>
                    <a:pt x="0" y="440057"/>
                    <a:pt x="0" y="430968"/>
                  </a:cubicBezTo>
                  <a:lnTo>
                    <a:pt x="0" y="16457"/>
                  </a:lnTo>
                  <a:cubicBezTo>
                    <a:pt x="0" y="7368"/>
                    <a:pt x="7368" y="0"/>
                    <a:pt x="16457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238998" cy="523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spc="35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Cabins and Conferences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3457" y="4669988"/>
            <a:ext cx="4755480" cy="1521099"/>
            <a:chOff x="0" y="0"/>
            <a:chExt cx="1252472" cy="40061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2472" cy="400619"/>
            </a:xfrm>
            <a:custGeom>
              <a:avLst/>
              <a:gdLst/>
              <a:ahLst/>
              <a:cxnLst/>
              <a:rect l="l" t="t" r="r" b="b"/>
              <a:pathLst>
                <a:path w="1252472" h="400619">
                  <a:moveTo>
                    <a:pt x="16280" y="0"/>
                  </a:moveTo>
                  <a:lnTo>
                    <a:pt x="1236192" y="0"/>
                  </a:lnTo>
                  <a:cubicBezTo>
                    <a:pt x="1240510" y="0"/>
                    <a:pt x="1244651" y="1715"/>
                    <a:pt x="1247704" y="4768"/>
                  </a:cubicBezTo>
                  <a:cubicBezTo>
                    <a:pt x="1250757" y="7821"/>
                    <a:pt x="1252472" y="11962"/>
                    <a:pt x="1252472" y="16280"/>
                  </a:cubicBezTo>
                  <a:lnTo>
                    <a:pt x="1252472" y="384339"/>
                  </a:lnTo>
                  <a:cubicBezTo>
                    <a:pt x="1252472" y="388656"/>
                    <a:pt x="1250757" y="392797"/>
                    <a:pt x="1247704" y="395850"/>
                  </a:cubicBezTo>
                  <a:cubicBezTo>
                    <a:pt x="1244651" y="398903"/>
                    <a:pt x="1240510" y="400619"/>
                    <a:pt x="1236192" y="400619"/>
                  </a:cubicBezTo>
                  <a:lnTo>
                    <a:pt x="16280" y="400619"/>
                  </a:lnTo>
                  <a:cubicBezTo>
                    <a:pt x="11962" y="400619"/>
                    <a:pt x="7821" y="398903"/>
                    <a:pt x="4768" y="395850"/>
                  </a:cubicBezTo>
                  <a:cubicBezTo>
                    <a:pt x="1715" y="392797"/>
                    <a:pt x="0" y="388656"/>
                    <a:pt x="0" y="384339"/>
                  </a:cubicBezTo>
                  <a:lnTo>
                    <a:pt x="0" y="16280"/>
                  </a:lnTo>
                  <a:cubicBezTo>
                    <a:pt x="0" y="11962"/>
                    <a:pt x="1715" y="7821"/>
                    <a:pt x="4768" y="4768"/>
                  </a:cubicBezTo>
                  <a:cubicBezTo>
                    <a:pt x="7821" y="1715"/>
                    <a:pt x="11962" y="0"/>
                    <a:pt x="16280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252472" cy="47681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spc="35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Creche Booking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890366" y="6477300"/>
            <a:ext cx="4585724" cy="1698816"/>
            <a:chOff x="0" y="0"/>
            <a:chExt cx="1207763" cy="4474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7763" cy="447425"/>
            </a:xfrm>
            <a:custGeom>
              <a:avLst/>
              <a:gdLst/>
              <a:ahLst/>
              <a:cxnLst/>
              <a:rect l="l" t="t" r="r" b="b"/>
              <a:pathLst>
                <a:path w="1207763" h="447425">
                  <a:moveTo>
                    <a:pt x="16883" y="0"/>
                  </a:moveTo>
                  <a:lnTo>
                    <a:pt x="1190880" y="0"/>
                  </a:lnTo>
                  <a:cubicBezTo>
                    <a:pt x="1200204" y="0"/>
                    <a:pt x="1207763" y="7559"/>
                    <a:pt x="1207763" y="16883"/>
                  </a:cubicBezTo>
                  <a:lnTo>
                    <a:pt x="1207763" y="430542"/>
                  </a:lnTo>
                  <a:cubicBezTo>
                    <a:pt x="1207763" y="439866"/>
                    <a:pt x="1200204" y="447425"/>
                    <a:pt x="1190880" y="447425"/>
                  </a:cubicBezTo>
                  <a:lnTo>
                    <a:pt x="16883" y="447425"/>
                  </a:lnTo>
                  <a:cubicBezTo>
                    <a:pt x="7559" y="447425"/>
                    <a:pt x="0" y="439866"/>
                    <a:pt x="0" y="430542"/>
                  </a:cubicBezTo>
                  <a:lnTo>
                    <a:pt x="0" y="16883"/>
                  </a:lnTo>
                  <a:cubicBezTo>
                    <a:pt x="0" y="7559"/>
                    <a:pt x="7559" y="0"/>
                    <a:pt x="16883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1207763" cy="5236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spc="35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Feedback &amp; Suggestions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890366" y="4669988"/>
            <a:ext cx="4585724" cy="1521099"/>
            <a:chOff x="0" y="0"/>
            <a:chExt cx="1207763" cy="40061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7763" cy="400619"/>
            </a:xfrm>
            <a:custGeom>
              <a:avLst/>
              <a:gdLst/>
              <a:ahLst/>
              <a:cxnLst/>
              <a:rect l="l" t="t" r="r" b="b"/>
              <a:pathLst>
                <a:path w="1207763" h="400619">
                  <a:moveTo>
                    <a:pt x="16883" y="0"/>
                  </a:moveTo>
                  <a:lnTo>
                    <a:pt x="1190880" y="0"/>
                  </a:lnTo>
                  <a:cubicBezTo>
                    <a:pt x="1200204" y="0"/>
                    <a:pt x="1207763" y="7559"/>
                    <a:pt x="1207763" y="16883"/>
                  </a:cubicBezTo>
                  <a:lnTo>
                    <a:pt x="1207763" y="383736"/>
                  </a:lnTo>
                  <a:cubicBezTo>
                    <a:pt x="1207763" y="393060"/>
                    <a:pt x="1200204" y="400619"/>
                    <a:pt x="1190880" y="400619"/>
                  </a:cubicBezTo>
                  <a:lnTo>
                    <a:pt x="16883" y="400619"/>
                  </a:lnTo>
                  <a:cubicBezTo>
                    <a:pt x="7559" y="400619"/>
                    <a:pt x="0" y="393060"/>
                    <a:pt x="0" y="383736"/>
                  </a:cubicBezTo>
                  <a:lnTo>
                    <a:pt x="0" y="16883"/>
                  </a:lnTo>
                  <a:cubicBezTo>
                    <a:pt x="0" y="7559"/>
                    <a:pt x="7559" y="0"/>
                    <a:pt x="16883" y="0"/>
                  </a:cubicBezTo>
                  <a:close/>
                </a:path>
              </a:pathLst>
            </a:custGeom>
            <a:solidFill>
              <a:srgbClr val="FFB69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1207763" cy="46729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4899"/>
                </a:lnSpc>
              </a:pPr>
              <a:r>
                <a:rPr lang="en-US" sz="3499" b="1" spc="34">
                  <a:solidFill>
                    <a:srgbClr val="452721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New to City 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6076694" y="9135397"/>
            <a:ext cx="10382823" cy="257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sz="1900" b="1" u="sng" spc="19">
                <a:solidFill>
                  <a:srgbClr val="213A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HTTPS://IND-NOV-5453-0004.LAB.SERVICE-NOW.COM/WORKEASE_HUB</a:t>
            </a: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68889" y="717748"/>
            <a:ext cx="8115300" cy="660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b="1" spc="50">
                <a:solidFill>
                  <a:srgbClr val="213A6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SCOPE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13159849" y="4554782"/>
            <a:ext cx="3890052" cy="4607454"/>
          </a:xfrm>
          <a:custGeom>
            <a:avLst/>
            <a:gdLst/>
            <a:ahLst/>
            <a:cxnLst/>
            <a:rect l="l" t="t" r="r" b="b"/>
            <a:pathLst>
              <a:path w="3890052" h="4607454">
                <a:moveTo>
                  <a:pt x="3890052" y="0"/>
                </a:moveTo>
                <a:lnTo>
                  <a:pt x="0" y="0"/>
                </a:lnTo>
                <a:lnTo>
                  <a:pt x="0" y="4607454"/>
                </a:lnTo>
                <a:lnTo>
                  <a:pt x="3890052" y="4607454"/>
                </a:lnTo>
                <a:lnTo>
                  <a:pt x="38900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2325531" y="7863129"/>
            <a:ext cx="8081965" cy="6583128"/>
          </a:xfrm>
          <a:custGeom>
            <a:avLst/>
            <a:gdLst/>
            <a:ahLst/>
            <a:cxnLst/>
            <a:rect l="l" t="t" r="r" b="b"/>
            <a:pathLst>
              <a:path w="8081965" h="6583128">
                <a:moveTo>
                  <a:pt x="8081966" y="0"/>
                </a:moveTo>
                <a:lnTo>
                  <a:pt x="0" y="0"/>
                </a:lnTo>
                <a:lnTo>
                  <a:pt x="0" y="6583128"/>
                </a:lnTo>
                <a:lnTo>
                  <a:pt x="8081966" y="6583128"/>
                </a:lnTo>
                <a:lnTo>
                  <a:pt x="80819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13159849" y="-38083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9"/>
                </a:moveTo>
                <a:lnTo>
                  <a:pt x="8198902" y="6678379"/>
                </a:lnTo>
                <a:lnTo>
                  <a:pt x="8198902" y="0"/>
                </a:lnTo>
                <a:lnTo>
                  <a:pt x="0" y="0"/>
                </a:lnTo>
                <a:lnTo>
                  <a:pt x="0" y="667837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262341">
            <a:off x="16708894" y="84692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0" y="0"/>
                </a:moveTo>
                <a:lnTo>
                  <a:pt x="3158212" y="0"/>
                </a:lnTo>
                <a:lnTo>
                  <a:pt x="3158212" y="3181350"/>
                </a:lnTo>
                <a:lnTo>
                  <a:pt x="0" y="3181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872934" flipH="1">
            <a:off x="2377235" y="8513629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3" y="3181350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2003061"/>
            <a:ext cx="10728702" cy="1808330"/>
            <a:chOff x="0" y="0"/>
            <a:chExt cx="2825666" cy="47626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25666" cy="476268"/>
            </a:xfrm>
            <a:custGeom>
              <a:avLst/>
              <a:gdLst/>
              <a:ahLst/>
              <a:cxnLst/>
              <a:rect l="l" t="t" r="r" b="b"/>
              <a:pathLst>
                <a:path w="2825666" h="476268">
                  <a:moveTo>
                    <a:pt x="36802" y="0"/>
                  </a:moveTo>
                  <a:lnTo>
                    <a:pt x="2788864" y="0"/>
                  </a:lnTo>
                  <a:cubicBezTo>
                    <a:pt x="2809190" y="0"/>
                    <a:pt x="2825666" y="16477"/>
                    <a:pt x="2825666" y="36802"/>
                  </a:cubicBezTo>
                  <a:lnTo>
                    <a:pt x="2825666" y="439466"/>
                  </a:lnTo>
                  <a:cubicBezTo>
                    <a:pt x="2825666" y="459791"/>
                    <a:pt x="2809190" y="476268"/>
                    <a:pt x="2788864" y="476268"/>
                  </a:cubicBezTo>
                  <a:lnTo>
                    <a:pt x="36802" y="476268"/>
                  </a:lnTo>
                  <a:cubicBezTo>
                    <a:pt x="16477" y="476268"/>
                    <a:pt x="0" y="459791"/>
                    <a:pt x="0" y="439466"/>
                  </a:cubicBezTo>
                  <a:lnTo>
                    <a:pt x="0" y="36802"/>
                  </a:lnTo>
                  <a:cubicBezTo>
                    <a:pt x="0" y="16477"/>
                    <a:pt x="16477" y="0"/>
                    <a:pt x="36802" y="0"/>
                  </a:cubicBezTo>
                  <a:close/>
                </a:path>
              </a:pathLst>
            </a:custGeom>
            <a:solidFill>
              <a:srgbClr val="C7D3D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85725"/>
              <a:ext cx="2825666" cy="561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259066"/>
            <a:ext cx="10617088" cy="1768867"/>
            <a:chOff x="0" y="0"/>
            <a:chExt cx="2796270" cy="4658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96270" cy="465875"/>
            </a:xfrm>
            <a:custGeom>
              <a:avLst/>
              <a:gdLst/>
              <a:ahLst/>
              <a:cxnLst/>
              <a:rect l="l" t="t" r="r" b="b"/>
              <a:pathLst>
                <a:path w="2796270" h="465875">
                  <a:moveTo>
                    <a:pt x="37189" y="0"/>
                  </a:moveTo>
                  <a:lnTo>
                    <a:pt x="2759081" y="0"/>
                  </a:lnTo>
                  <a:cubicBezTo>
                    <a:pt x="2779620" y="0"/>
                    <a:pt x="2796270" y="16650"/>
                    <a:pt x="2796270" y="37189"/>
                  </a:cubicBezTo>
                  <a:lnTo>
                    <a:pt x="2796270" y="428686"/>
                  </a:lnTo>
                  <a:cubicBezTo>
                    <a:pt x="2796270" y="449224"/>
                    <a:pt x="2779620" y="465875"/>
                    <a:pt x="2759081" y="465875"/>
                  </a:cubicBezTo>
                  <a:lnTo>
                    <a:pt x="37189" y="465875"/>
                  </a:lnTo>
                  <a:cubicBezTo>
                    <a:pt x="16650" y="465875"/>
                    <a:pt x="0" y="449224"/>
                    <a:pt x="0" y="428686"/>
                  </a:cubicBezTo>
                  <a:lnTo>
                    <a:pt x="0" y="37189"/>
                  </a:lnTo>
                  <a:cubicBezTo>
                    <a:pt x="0" y="16650"/>
                    <a:pt x="16650" y="0"/>
                    <a:pt x="37189" y="0"/>
                  </a:cubicBezTo>
                  <a:close/>
                </a:path>
              </a:pathLst>
            </a:custGeom>
            <a:solidFill>
              <a:srgbClr val="FFD9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2796270" cy="551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185505" y="2433443"/>
            <a:ext cx="10288513" cy="70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49"/>
              </a:lnSpc>
            </a:pPr>
            <a:r>
              <a:rPr lang="en-US" sz="3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Third-party payment gateway integrations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68889" y="4387850"/>
            <a:ext cx="9726402" cy="1454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50"/>
              </a:lnSpc>
            </a:pPr>
            <a:r>
              <a:rPr lang="en-US" sz="3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Mobile application development outside ServiceNow's native app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6473902"/>
            <a:ext cx="10617088" cy="1529197"/>
            <a:chOff x="0" y="0"/>
            <a:chExt cx="2796270" cy="40275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96270" cy="402751"/>
            </a:xfrm>
            <a:custGeom>
              <a:avLst/>
              <a:gdLst/>
              <a:ahLst/>
              <a:cxnLst/>
              <a:rect l="l" t="t" r="r" b="b"/>
              <a:pathLst>
                <a:path w="2796270" h="402751">
                  <a:moveTo>
                    <a:pt x="37189" y="0"/>
                  </a:moveTo>
                  <a:lnTo>
                    <a:pt x="2759081" y="0"/>
                  </a:lnTo>
                  <a:cubicBezTo>
                    <a:pt x="2779620" y="0"/>
                    <a:pt x="2796270" y="16650"/>
                    <a:pt x="2796270" y="37189"/>
                  </a:cubicBezTo>
                  <a:lnTo>
                    <a:pt x="2796270" y="365563"/>
                  </a:lnTo>
                  <a:cubicBezTo>
                    <a:pt x="2796270" y="386101"/>
                    <a:pt x="2779620" y="402751"/>
                    <a:pt x="2759081" y="402751"/>
                  </a:cubicBezTo>
                  <a:lnTo>
                    <a:pt x="37189" y="402751"/>
                  </a:lnTo>
                  <a:cubicBezTo>
                    <a:pt x="16650" y="402751"/>
                    <a:pt x="0" y="386101"/>
                    <a:pt x="0" y="365563"/>
                  </a:cubicBezTo>
                  <a:lnTo>
                    <a:pt x="0" y="37189"/>
                  </a:lnTo>
                  <a:cubicBezTo>
                    <a:pt x="0" y="16650"/>
                    <a:pt x="16650" y="0"/>
                    <a:pt x="37189" y="0"/>
                  </a:cubicBezTo>
                  <a:close/>
                </a:path>
              </a:pathLst>
            </a:custGeom>
            <a:solidFill>
              <a:srgbClr val="C7D3D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2796270" cy="47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4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15451" y="6650923"/>
            <a:ext cx="9170271" cy="121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 spc="35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Improving services in IT Infrastructure</a:t>
            </a:r>
            <a:r>
              <a:rPr lang="en-US" sz="3600" b="1" spc="35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400" b="1" spc="35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(cafeteria ,Lounge booking)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91968"/>
            <a:ext cx="15690384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 b="1" spc="5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QUESTIONS ??</a:t>
            </a:r>
          </a:p>
        </p:txBody>
      </p:sp>
      <p:sp>
        <p:nvSpPr>
          <p:cNvPr id="3" name="Freeform 3"/>
          <p:cNvSpPr/>
          <p:nvPr/>
        </p:nvSpPr>
        <p:spPr>
          <a:xfrm>
            <a:off x="5764590" y="3232036"/>
            <a:ext cx="5960853" cy="5744094"/>
          </a:xfrm>
          <a:custGeom>
            <a:avLst/>
            <a:gdLst/>
            <a:ahLst/>
            <a:cxnLst/>
            <a:rect l="l" t="t" r="r" b="b"/>
            <a:pathLst>
              <a:path w="5960853" h="5744094">
                <a:moveTo>
                  <a:pt x="0" y="0"/>
                </a:moveTo>
                <a:lnTo>
                  <a:pt x="5960852" y="0"/>
                </a:lnTo>
                <a:lnTo>
                  <a:pt x="5960852" y="5744094"/>
                </a:lnTo>
                <a:lnTo>
                  <a:pt x="0" y="5744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2619634" y="-302707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8"/>
                </a:moveTo>
                <a:lnTo>
                  <a:pt x="8198901" y="6678378"/>
                </a:lnTo>
                <a:lnTo>
                  <a:pt x="8198901" y="0"/>
                </a:lnTo>
                <a:lnTo>
                  <a:pt x="0" y="0"/>
                </a:lnTo>
                <a:lnTo>
                  <a:pt x="0" y="66783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872934" flipH="1">
            <a:off x="402536" y="8048570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3" y="0"/>
                </a:moveTo>
                <a:lnTo>
                  <a:pt x="0" y="0"/>
                </a:lnTo>
                <a:lnTo>
                  <a:pt x="0" y="3181349"/>
                </a:lnTo>
                <a:lnTo>
                  <a:pt x="3158213" y="3181349"/>
                </a:lnTo>
                <a:lnTo>
                  <a:pt x="31582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587856" flipH="1">
            <a:off x="15680194" y="1778074"/>
            <a:ext cx="3158213" cy="3181350"/>
          </a:xfrm>
          <a:custGeom>
            <a:avLst/>
            <a:gdLst/>
            <a:ahLst/>
            <a:cxnLst/>
            <a:rect l="l" t="t" r="r" b="b"/>
            <a:pathLst>
              <a:path w="3158213" h="3181350">
                <a:moveTo>
                  <a:pt x="3158212" y="0"/>
                </a:moveTo>
                <a:lnTo>
                  <a:pt x="0" y="0"/>
                </a:lnTo>
                <a:lnTo>
                  <a:pt x="0" y="3181350"/>
                </a:lnTo>
                <a:lnTo>
                  <a:pt x="3158212" y="3181350"/>
                </a:lnTo>
                <a:lnTo>
                  <a:pt x="315821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6388417" y="4484892"/>
            <a:ext cx="8198902" cy="6678378"/>
          </a:xfrm>
          <a:custGeom>
            <a:avLst/>
            <a:gdLst/>
            <a:ahLst/>
            <a:cxnLst/>
            <a:rect l="l" t="t" r="r" b="b"/>
            <a:pathLst>
              <a:path w="8198902" h="6678378">
                <a:moveTo>
                  <a:pt x="0" y="6678378"/>
                </a:moveTo>
                <a:lnTo>
                  <a:pt x="8198901" y="6678378"/>
                </a:lnTo>
                <a:lnTo>
                  <a:pt x="8198901" y="0"/>
                </a:lnTo>
                <a:lnTo>
                  <a:pt x="0" y="0"/>
                </a:lnTo>
                <a:lnTo>
                  <a:pt x="0" y="667837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73817" y="3005146"/>
            <a:ext cx="13340366" cy="382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48"/>
              </a:lnSpc>
            </a:pPr>
            <a:r>
              <a:rPr lang="en-US" sz="16053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</a:t>
            </a:r>
          </a:p>
          <a:p>
            <a:pPr algn="ctr">
              <a:lnSpc>
                <a:spcPts val="14448"/>
              </a:lnSpc>
            </a:pPr>
            <a:r>
              <a:rPr lang="en-US" sz="16053">
                <a:solidFill>
                  <a:srgbClr val="423734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You!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2762974" y="7991533"/>
            <a:ext cx="1458698" cy="4135485"/>
          </a:xfrm>
          <a:custGeom>
            <a:avLst/>
            <a:gdLst/>
            <a:ahLst/>
            <a:cxnLst/>
            <a:rect l="l" t="t" r="r" b="b"/>
            <a:pathLst>
              <a:path w="1458698" h="4135485">
                <a:moveTo>
                  <a:pt x="1458699" y="0"/>
                </a:moveTo>
                <a:lnTo>
                  <a:pt x="0" y="0"/>
                </a:lnTo>
                <a:lnTo>
                  <a:pt x="0" y="4135484"/>
                </a:lnTo>
                <a:lnTo>
                  <a:pt x="1458699" y="4135484"/>
                </a:lnTo>
                <a:lnTo>
                  <a:pt x="145869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905937" y="7200900"/>
            <a:ext cx="3463913" cy="4114800"/>
          </a:xfrm>
          <a:custGeom>
            <a:avLst/>
            <a:gdLst/>
            <a:ahLst/>
            <a:cxnLst/>
            <a:rect l="l" t="t" r="r" b="b"/>
            <a:pathLst>
              <a:path w="3463913" h="4114800">
                <a:moveTo>
                  <a:pt x="0" y="0"/>
                </a:moveTo>
                <a:lnTo>
                  <a:pt x="3463914" y="0"/>
                </a:lnTo>
                <a:lnTo>
                  <a:pt x="34639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702591" flipV="1">
            <a:off x="-2156185" y="5098488"/>
            <a:ext cx="3549007" cy="3255080"/>
          </a:xfrm>
          <a:custGeom>
            <a:avLst/>
            <a:gdLst/>
            <a:ahLst/>
            <a:cxnLst/>
            <a:rect l="l" t="t" r="r" b="b"/>
            <a:pathLst>
              <a:path w="3549007" h="3255080">
                <a:moveTo>
                  <a:pt x="0" y="3255080"/>
                </a:moveTo>
                <a:lnTo>
                  <a:pt x="3549007" y="3255080"/>
                </a:lnTo>
                <a:lnTo>
                  <a:pt x="3549007" y="0"/>
                </a:lnTo>
                <a:lnTo>
                  <a:pt x="0" y="0"/>
                </a:lnTo>
                <a:lnTo>
                  <a:pt x="0" y="32550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768689" y="-1352055"/>
            <a:ext cx="2366010" cy="4114800"/>
          </a:xfrm>
          <a:custGeom>
            <a:avLst/>
            <a:gdLst/>
            <a:ahLst/>
            <a:cxnLst/>
            <a:rect l="l" t="t" r="r" b="b"/>
            <a:pathLst>
              <a:path w="2366010" h="4114800">
                <a:moveTo>
                  <a:pt x="0" y="0"/>
                </a:moveTo>
                <a:lnTo>
                  <a:pt x="2366010" y="0"/>
                </a:lnTo>
                <a:lnTo>
                  <a:pt x="23660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018448">
            <a:off x="13099502" y="-2438006"/>
            <a:ext cx="4683794" cy="4114800"/>
          </a:xfrm>
          <a:custGeom>
            <a:avLst/>
            <a:gdLst/>
            <a:ahLst/>
            <a:cxnLst/>
            <a:rect l="l" t="t" r="r" b="b"/>
            <a:pathLst>
              <a:path w="4683794" h="4114800">
                <a:moveTo>
                  <a:pt x="0" y="0"/>
                </a:moveTo>
                <a:lnTo>
                  <a:pt x="4683795" y="0"/>
                </a:lnTo>
                <a:lnTo>
                  <a:pt x="4683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2343022" flipH="1" flipV="1">
            <a:off x="17680160" y="702888"/>
            <a:ext cx="1458698" cy="4135485"/>
          </a:xfrm>
          <a:custGeom>
            <a:avLst/>
            <a:gdLst/>
            <a:ahLst/>
            <a:cxnLst/>
            <a:rect l="l" t="t" r="r" b="b"/>
            <a:pathLst>
              <a:path w="1458698" h="4135485">
                <a:moveTo>
                  <a:pt x="1458698" y="4135485"/>
                </a:moveTo>
                <a:lnTo>
                  <a:pt x="0" y="4135485"/>
                </a:lnTo>
                <a:lnTo>
                  <a:pt x="0" y="0"/>
                </a:lnTo>
                <a:lnTo>
                  <a:pt x="1458698" y="0"/>
                </a:lnTo>
                <a:lnTo>
                  <a:pt x="1458698" y="41354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3010</TotalTime>
  <Words>204</Words>
  <Application>Microsoft Office PowerPoint</Application>
  <PresentationFormat>Custom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DM Serif Display</vt:lpstr>
      <vt:lpstr>Montserrat Bold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</dc:title>
  <dc:creator>pranali yelane</dc:creator>
  <cp:lastModifiedBy>D10-GAMER _YT</cp:lastModifiedBy>
  <cp:revision>6</cp:revision>
  <dcterms:created xsi:type="dcterms:W3CDTF">2006-08-16T00:00:00Z</dcterms:created>
  <dcterms:modified xsi:type="dcterms:W3CDTF">2026-01-29T17:34:41Z</dcterms:modified>
  <dc:identifier>DAG7LCUuXw4</dc:identifier>
</cp:coreProperties>
</file>